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35C2-3010-46C5-BA4A-E8B70965589C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9D6F-42C0-4219-B75E-7A89542E5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5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35C2-3010-46C5-BA4A-E8B70965589C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9D6F-42C0-4219-B75E-7A89542E5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83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35C2-3010-46C5-BA4A-E8B70965589C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9D6F-42C0-4219-B75E-7A89542E5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64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35C2-3010-46C5-BA4A-E8B70965589C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9D6F-42C0-4219-B75E-7A89542E5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63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35C2-3010-46C5-BA4A-E8B70965589C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9D6F-42C0-4219-B75E-7A89542E5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519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35C2-3010-46C5-BA4A-E8B70965589C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9D6F-42C0-4219-B75E-7A89542E5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14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35C2-3010-46C5-BA4A-E8B70965589C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9D6F-42C0-4219-B75E-7A89542E5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15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35C2-3010-46C5-BA4A-E8B70965589C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9D6F-42C0-4219-B75E-7A89542E5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73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35C2-3010-46C5-BA4A-E8B70965589C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9D6F-42C0-4219-B75E-7A89542E5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01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35C2-3010-46C5-BA4A-E8B70965589C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9D6F-42C0-4219-B75E-7A89542E5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647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35C2-3010-46C5-BA4A-E8B70965589C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9D6F-42C0-4219-B75E-7A89542E5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48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935C2-3010-46C5-BA4A-E8B70965589C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29D6F-42C0-4219-B75E-7A89542E5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442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68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" y="0"/>
            <a:ext cx="10274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1095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68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" y="0"/>
            <a:ext cx="10274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3588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69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" y="0"/>
            <a:ext cx="10274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9938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" y="0"/>
            <a:ext cx="10274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2393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2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" y="0"/>
            <a:ext cx="10274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795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82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" y="0"/>
            <a:ext cx="10274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382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89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" y="0"/>
            <a:ext cx="10274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1238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8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" y="0"/>
            <a:ext cx="10274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74632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2017-05-24T19:41:44Z</dcterms:created>
  <dcterms:modified xsi:type="dcterms:W3CDTF">2017-05-24T19:41:50Z</dcterms:modified>
</cp:coreProperties>
</file>